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Single-Use </a:t>
            </a:r>
            <a:r>
              <a:rPr lang="en-US" dirty="0" smtClean="0"/>
              <a:t>Plastic Bottles Found</a:t>
            </a:r>
            <a:r>
              <a:rPr lang="en-US" baseline="0" dirty="0" smtClean="0"/>
              <a:t> In Classrooms</a:t>
            </a:r>
            <a:endParaRPr lang="en-US" dirty="0"/>
          </a:p>
        </c:rich>
      </c:tx>
      <c:layout>
        <c:manualLayout>
          <c:xMode val="edge"/>
          <c:yMode val="edge"/>
          <c:x val="0.11977920842574596"/>
          <c:y val="2.3534661388646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6-4C16-89CA-531B5A7D6A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6-4C16-89CA-531B5A7D6A9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6-4C16-89CA-531B5A7D6A9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6-4C16-89CA-531B5A7D6A96}"/>
              </c:ext>
            </c:extLst>
          </c:dPt>
          <c:dLbls>
            <c:dLbl>
              <c:idx val="0"/>
              <c:layout>
                <c:manualLayout>
                  <c:x val="-6.4290962527553203E-2"/>
                  <c:y val="0.172818527876670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57972079353417E-2"/>
                      <c:h val="0.12718242022877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86-4C16-89CA-531B5A7D6A96}"/>
                </c:ext>
              </c:extLst>
            </c:dLbl>
            <c:dLbl>
              <c:idx val="2"/>
              <c:layout>
                <c:manualLayout>
                  <c:x val="0.12123445879882203"/>
                  <c:y val="-0.198766040759053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81116825863331E-2"/>
                      <c:h val="0.185129440096327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86-4C16-89CA-531B5A7D6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Students in school not using plastic bottles.</c:v>
                </c:pt>
                <c:pt idx="2">
                  <c:v>Students in school using plastic bottles.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86-4C16-89CA-531B5A7D6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790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970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66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918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45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73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7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28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97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830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14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3238-D130-4338-81A3-503CA1C3586B}" type="datetimeFigureOut">
              <a:rPr lang="en-IE" smtClean="0"/>
              <a:t>28/02/2020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BDB8-9EBC-432B-A9BB-2DB9490955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744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508" y="780438"/>
            <a:ext cx="9882909" cy="2387600"/>
          </a:xfrm>
        </p:spPr>
        <p:txBody>
          <a:bodyPr>
            <a:normAutofit fontScale="90000"/>
          </a:bodyPr>
          <a:lstStyle/>
          <a:p>
            <a:r>
              <a:rPr lang="en-IE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SEAI</a:t>
            </a:r>
            <a:r>
              <a:rPr lang="en-IE" sz="53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Good Idea Competition</a:t>
            </a: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E" sz="8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BottleBusters</a:t>
            </a:r>
            <a:endParaRPr lang="en-IE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90" y="3672720"/>
            <a:ext cx="2729827" cy="26080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82" y="4977518"/>
            <a:ext cx="2404506" cy="163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6" y="4977518"/>
            <a:ext cx="2355524" cy="153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4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b="1" u="sng" dirty="0" smtClean="0">
                <a:solidFill>
                  <a:srgbClr val="FF0000"/>
                </a:solidFill>
              </a:rPr>
              <a:t>Our Idea</a:t>
            </a:r>
            <a:endParaRPr lang="en-IE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2017"/>
          </a:xfrm>
        </p:spPr>
        <p:txBody>
          <a:bodyPr>
            <a:normAutofit/>
          </a:bodyPr>
          <a:lstStyle/>
          <a:p>
            <a:r>
              <a:rPr lang="en-IE" dirty="0" smtClean="0"/>
              <a:t> To eliminate the use of single-use plastic bottles in school and to replace these plastic bottles with re-usable aluminium ones.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7755619" y="4460095"/>
            <a:ext cx="2000867" cy="821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loud Callout 7"/>
          <p:cNvSpPr/>
          <p:nvPr/>
        </p:nvSpPr>
        <p:spPr>
          <a:xfrm>
            <a:off x="3593991" y="230189"/>
            <a:ext cx="1431234" cy="124080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-5299" r="-4594" b="5299"/>
          <a:stretch/>
        </p:blipFill>
        <p:spPr>
          <a:xfrm>
            <a:off x="5707971" y="3822621"/>
            <a:ext cx="2060174" cy="2096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15" y="3822621"/>
            <a:ext cx="1949023" cy="2200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33" t="-64041" r="-13807" b="19438"/>
          <a:stretch/>
        </p:blipFill>
        <p:spPr>
          <a:xfrm rot="5400000">
            <a:off x="-348277" y="1884036"/>
            <a:ext cx="4764337" cy="35131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55619" y="4686261"/>
            <a:ext cx="184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Make the change</a:t>
            </a:r>
            <a:endParaRPr lang="en-I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35" y="4686261"/>
            <a:ext cx="1899407" cy="1899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0407" y="2833539"/>
            <a:ext cx="249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chemeClr val="accent2">
                    <a:lumMod val="75000"/>
                  </a:schemeClr>
                </a:solidFill>
              </a:rPr>
              <a:t>Don’t forget to re-use bottles you may find!!</a:t>
            </a:r>
            <a:endParaRPr lang="en-IE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93" y="3543410"/>
            <a:ext cx="2517419" cy="163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82" y="5009805"/>
            <a:ext cx="1453008" cy="16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26210" cy="1325563"/>
          </a:xfrm>
        </p:spPr>
        <p:txBody>
          <a:bodyPr/>
          <a:lstStyle/>
          <a:p>
            <a:r>
              <a:rPr lang="en-IE" b="1" u="sng" dirty="0" smtClean="0">
                <a:solidFill>
                  <a:srgbClr val="FF0000"/>
                </a:solidFill>
              </a:rPr>
              <a:t>Why Choose This Idea?</a:t>
            </a:r>
            <a:endParaRPr lang="en-IE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6679451"/>
              </p:ext>
            </p:extLst>
          </p:nvPr>
        </p:nvGraphicFramePr>
        <p:xfrm>
          <a:off x="643282" y="2072350"/>
          <a:ext cx="4986241" cy="299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95" y="1533326"/>
            <a:ext cx="3643129" cy="2822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25" y="3831355"/>
            <a:ext cx="3372467" cy="217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2921" y="5449824"/>
            <a:ext cx="4447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i="1" dirty="0" smtClean="0"/>
              <a:t>Plastic was present all over our school</a:t>
            </a:r>
            <a:r>
              <a:rPr lang="en-I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3" y="4535424"/>
            <a:ext cx="1934870" cy="19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solidFill>
                  <a:srgbClr val="FF0000"/>
                </a:solidFill>
              </a:rPr>
              <a:t>Research</a:t>
            </a:r>
            <a:endParaRPr lang="en-IE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2" y="1441971"/>
            <a:ext cx="4558011" cy="320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7346" y="365125"/>
            <a:ext cx="2126813" cy="383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74" y="365125"/>
            <a:ext cx="4052620" cy="2394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7755" y="2808887"/>
            <a:ext cx="395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Source: Conserveenergy.com</a:t>
            </a:r>
            <a:endParaRPr lang="en-IE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99" y="3294842"/>
            <a:ext cx="3884371" cy="2500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0961" y="5735117"/>
            <a:ext cx="355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Source: Paktales.com</a:t>
            </a:r>
            <a:endParaRPr lang="en-IE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7349" y="4715133"/>
            <a:ext cx="270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Source: </a:t>
            </a:r>
            <a:r>
              <a:rPr lang="en-IE" sz="1600" dirty="0" err="1" smtClean="0"/>
              <a:t>NatGeo</a:t>
            </a:r>
            <a:r>
              <a:rPr lang="en-IE" sz="1600" dirty="0" smtClean="0"/>
              <a:t> Kids</a:t>
            </a:r>
            <a:endParaRPr lang="en-I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031" y="5795648"/>
            <a:ext cx="375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We carried out an energy workshop.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93" y="3778552"/>
            <a:ext cx="3792462" cy="284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3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469" y="636104"/>
            <a:ext cx="5526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Environmental Impact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3" y="1825629"/>
            <a:ext cx="3136152" cy="1756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1" y="1795766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00" y="1808084"/>
            <a:ext cx="2872326" cy="1823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6547" y="5225597"/>
            <a:ext cx="5889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85g of carbon produced per 500ml bottle</a:t>
            </a:r>
          </a:p>
          <a:p>
            <a:pPr algn="ctr"/>
            <a:r>
              <a:rPr lang="en-IE" sz="2400" dirty="0" smtClean="0"/>
              <a:t>2,000 bottles used on average per month</a:t>
            </a:r>
          </a:p>
          <a:p>
            <a:pPr algn="ctr"/>
            <a:r>
              <a:rPr lang="en-IE" sz="2400" dirty="0" smtClean="0"/>
              <a:t>School carbon footprint = 1700g per month</a:t>
            </a:r>
            <a:endParaRPr lang="en-I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458" y="4077538"/>
            <a:ext cx="1314916" cy="1228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505" y="3997452"/>
            <a:ext cx="1314916" cy="1228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926" y="3997451"/>
            <a:ext cx="1314916" cy="1228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719" y="327274"/>
            <a:ext cx="1465702" cy="1078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99738" y="543243"/>
            <a:ext cx="17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Global Warming</a:t>
            </a:r>
            <a:endParaRPr lang="en-IE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92" y="4567997"/>
            <a:ext cx="2951834" cy="2271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56" y="3166158"/>
            <a:ext cx="3673503" cy="367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0" y="270343"/>
            <a:ext cx="3931853" cy="3114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solidFill>
                  <a:srgbClr val="FF0000"/>
                </a:solidFill>
              </a:rPr>
              <a:t>Promotion</a:t>
            </a:r>
            <a:endParaRPr lang="en-IE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33" y="1732165"/>
            <a:ext cx="2307150" cy="3030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02" y="270343"/>
            <a:ext cx="3114950" cy="292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676" y="1827446"/>
            <a:ext cx="2270133" cy="2814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76" y="4613971"/>
            <a:ext cx="3238655" cy="193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9821969" y="4065664"/>
            <a:ext cx="22110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IE" sz="1400" dirty="0" smtClean="0"/>
              <a:t>Newsletters &amp; Posters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IE" sz="1400" dirty="0" smtClean="0"/>
              <a:t>School website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IE" sz="1400" dirty="0" smtClean="0"/>
              <a:t>Twitter page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IE" sz="1400" dirty="0" smtClean="0"/>
              <a:t>Local clubs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IE" sz="1400" dirty="0" smtClean="0"/>
              <a:t>Local shop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IE" sz="1400" dirty="0" smtClean="0"/>
              <a:t>Newspaper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IE" sz="1400" dirty="0" smtClean="0"/>
              <a:t>Grandparents’ Day</a:t>
            </a:r>
          </a:p>
          <a:p>
            <a:pPr algn="ctr"/>
            <a:r>
              <a:rPr lang="en-IE" sz="1400" b="1" dirty="0" smtClean="0"/>
              <a:t>Total Outreach </a:t>
            </a:r>
            <a:r>
              <a:rPr lang="en-IE" sz="1400" b="1" smtClean="0"/>
              <a:t>= 12000</a:t>
            </a:r>
            <a:r>
              <a:rPr lang="en-IE" sz="1400" b="1" dirty="0" smtClean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7943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00" y="3393830"/>
            <a:ext cx="2931657" cy="313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55" y="1525161"/>
            <a:ext cx="3513473" cy="212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solidFill>
                  <a:srgbClr val="FF0000"/>
                </a:solidFill>
              </a:rPr>
              <a:t>You Can Make A Difference Too</a:t>
            </a:r>
            <a:endParaRPr lang="en-IE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161"/>
            <a:ext cx="8085992" cy="3300290"/>
          </a:xfrm>
        </p:spPr>
        <p:txBody>
          <a:bodyPr/>
          <a:lstStyle/>
          <a:p>
            <a:r>
              <a:rPr lang="en-IE" dirty="0" smtClean="0"/>
              <a:t>Bring your own coffee cup to the shop.</a:t>
            </a:r>
          </a:p>
          <a:p>
            <a:r>
              <a:rPr lang="en-IE" dirty="0" smtClean="0"/>
              <a:t>Buy loose fruit and vegetables.</a:t>
            </a:r>
          </a:p>
          <a:p>
            <a:r>
              <a:rPr lang="en-IE" dirty="0" smtClean="0"/>
              <a:t>Buy in bulk.</a:t>
            </a:r>
          </a:p>
          <a:p>
            <a:r>
              <a:rPr lang="en-IE" dirty="0" smtClean="0"/>
              <a:t>Choose re-usable water bottles.</a:t>
            </a:r>
          </a:p>
          <a:p>
            <a:r>
              <a:rPr lang="en-IE" dirty="0" smtClean="0"/>
              <a:t>Recycle any plastic you may have.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2869223" y="4659923"/>
            <a:ext cx="645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chemeClr val="accent1"/>
                </a:solidFill>
              </a:rPr>
              <a:t>THINK BEFORE YOU CHOOSE PLASTIC</a:t>
            </a:r>
            <a:endParaRPr lang="en-IE" sz="54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05" y="427075"/>
            <a:ext cx="1683764" cy="252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solidFill>
                  <a:srgbClr val="FF0000"/>
                </a:solidFill>
              </a:rPr>
              <a:t>Take Climate Action</a:t>
            </a:r>
            <a:endParaRPr lang="en-IE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746" y="1556238"/>
            <a:ext cx="955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mtClean="0"/>
              <a:t>Geashill National School has reduced their carbon footprint greatly by making just one simple change. We aim to continue making small changes and encourage you to join us.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14" y="2202569"/>
            <a:ext cx="4059986" cy="246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5" y="2472897"/>
            <a:ext cx="3343240" cy="2442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75" y="4941277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PlasticPollution.com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8132014" y="4813498"/>
            <a:ext cx="138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Coalition.org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4400114" y="2741232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the Future</a:t>
            </a:r>
            <a:endParaRPr lang="en-IE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11" y="3668612"/>
            <a:ext cx="4037913" cy="3028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711" y="2318918"/>
            <a:ext cx="3756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>
                <a:solidFill>
                  <a:srgbClr val="FF0000"/>
                </a:solidFill>
              </a:rPr>
              <a:t>1 </a:t>
            </a:r>
            <a:r>
              <a:rPr lang="en-IE" sz="1100" dirty="0" smtClean="0">
                <a:solidFill>
                  <a:srgbClr val="FF0000"/>
                </a:solidFill>
              </a:rPr>
              <a:t>x 500ml </a:t>
            </a:r>
            <a:r>
              <a:rPr lang="en-IE" sz="1100" dirty="0">
                <a:solidFill>
                  <a:srgbClr val="FF0000"/>
                </a:solidFill>
              </a:rPr>
              <a:t>bottle of water = 95c on average</a:t>
            </a:r>
          </a:p>
          <a:p>
            <a:pPr algn="ctr"/>
            <a:r>
              <a:rPr lang="en-IE" sz="1100" dirty="0">
                <a:solidFill>
                  <a:srgbClr val="FF0000"/>
                </a:solidFill>
              </a:rPr>
              <a:t>27000 bottles = </a:t>
            </a:r>
            <a:r>
              <a:rPr lang="en-IE" sz="1100" b="1" dirty="0">
                <a:solidFill>
                  <a:srgbClr val="FF0000"/>
                </a:solidFill>
              </a:rPr>
              <a:t>€25,650</a:t>
            </a:r>
            <a:r>
              <a:rPr lang="en-IE" sz="1100" dirty="0">
                <a:solidFill>
                  <a:srgbClr val="FF0000"/>
                </a:solidFill>
              </a:rPr>
              <a:t> (possible savings over 1 year period)</a:t>
            </a:r>
          </a:p>
        </p:txBody>
      </p:sp>
    </p:spTree>
    <p:extLst>
      <p:ext uri="{BB962C8B-B14F-4D97-AF65-F5344CB8AC3E}">
        <p14:creationId xmlns:p14="http://schemas.microsoft.com/office/powerpoint/2010/main" val="11141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228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SEAI One Good Idea Competition  BottleBusters</vt:lpstr>
      <vt:lpstr>Our Idea</vt:lpstr>
      <vt:lpstr>Why Choose This Idea?</vt:lpstr>
      <vt:lpstr>Research</vt:lpstr>
      <vt:lpstr>PowerPoint Presentation</vt:lpstr>
      <vt:lpstr>Promotion</vt:lpstr>
      <vt:lpstr>You Can Make A Difference Too</vt:lpstr>
      <vt:lpstr>Take Climate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Galvin</dc:creator>
  <cp:lastModifiedBy>Principal</cp:lastModifiedBy>
  <cp:revision>36</cp:revision>
  <dcterms:created xsi:type="dcterms:W3CDTF">2020-01-25T11:19:52Z</dcterms:created>
  <dcterms:modified xsi:type="dcterms:W3CDTF">2020-02-28T15:53:33Z</dcterms:modified>
</cp:coreProperties>
</file>