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FF63"/>
    <a:srgbClr val="323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4660"/>
  </p:normalViewPr>
  <p:slideViewPr>
    <p:cSldViewPr snapToGrid="0">
      <p:cViewPr varScale="1">
        <p:scale>
          <a:sx n="74" d="100"/>
          <a:sy n="74"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E3B5891-C23D-482D-8737-C0AB2DBE9EA3}" type="datetimeFigureOut">
              <a:rPr lang="en-US" smtClean="0"/>
              <a:t>2/17/2019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222647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B5891-C23D-482D-8737-C0AB2DBE9EA3}"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37006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3B5891-C23D-482D-8737-C0AB2DBE9EA3}" type="datetimeFigureOut">
              <a:rPr lang="en-US" smtClean="0"/>
              <a:t>2/17/2019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122534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E3B5891-C23D-482D-8737-C0AB2DBE9EA3}" type="datetimeFigureOut">
              <a:rPr lang="en-US" smtClean="0"/>
              <a:t>2/17/2019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3AE3BF-E26C-4ABB-AABB-9823F8C07BF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920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E3B5891-C23D-482D-8737-C0AB2DBE9EA3}" type="datetimeFigureOut">
              <a:rPr lang="en-US" smtClean="0"/>
              <a:t>2/17/2019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3592552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E3B5891-C23D-482D-8737-C0AB2DBE9EA3}"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2470458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E3B5891-C23D-482D-8737-C0AB2DBE9EA3}"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298062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3B5891-C23D-482D-8737-C0AB2DBE9EA3}"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3741635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E3B5891-C23D-482D-8737-C0AB2DBE9EA3}" type="datetimeFigureOut">
              <a:rPr lang="en-US" smtClean="0"/>
              <a:t>2/17/2019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71082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3B5891-C23D-482D-8737-C0AB2DBE9EA3}"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228442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E3B5891-C23D-482D-8737-C0AB2DBE9EA3}" type="datetimeFigureOut">
              <a:rPr lang="en-US" smtClean="0"/>
              <a:t>2/17/2019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299427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3B5891-C23D-482D-8737-C0AB2DBE9EA3}"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198118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3B5891-C23D-482D-8737-C0AB2DBE9EA3}"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393227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3B5891-C23D-482D-8737-C0AB2DBE9EA3}"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336398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B5891-C23D-482D-8737-C0AB2DBE9EA3}"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338017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B5891-C23D-482D-8737-C0AB2DBE9EA3}"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265573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3B5891-C23D-482D-8737-C0AB2DBE9EA3}"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AE3BF-E26C-4ABB-AABB-9823F8C07BF7}" type="slidenum">
              <a:rPr lang="en-US" smtClean="0"/>
              <a:t>‹#›</a:t>
            </a:fld>
            <a:endParaRPr lang="en-US"/>
          </a:p>
        </p:txBody>
      </p:sp>
    </p:spTree>
    <p:extLst>
      <p:ext uri="{BB962C8B-B14F-4D97-AF65-F5344CB8AC3E}">
        <p14:creationId xmlns:p14="http://schemas.microsoft.com/office/powerpoint/2010/main" val="183757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3B5891-C23D-482D-8737-C0AB2DBE9EA3}" type="datetimeFigureOut">
              <a:rPr lang="en-US" smtClean="0"/>
              <a:t>2/17/2019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13AE3BF-E26C-4ABB-AABB-9823F8C07BF7}" type="slidenum">
              <a:rPr lang="en-US" smtClean="0"/>
              <a:t>‹#›</a:t>
            </a:fld>
            <a:endParaRPr lang="en-US"/>
          </a:p>
        </p:txBody>
      </p:sp>
    </p:spTree>
    <p:extLst>
      <p:ext uri="{BB962C8B-B14F-4D97-AF65-F5344CB8AC3E}">
        <p14:creationId xmlns:p14="http://schemas.microsoft.com/office/powerpoint/2010/main" val="272343998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E" sz="9600" dirty="0" smtClean="0"/>
              <a:t>Australia</a:t>
            </a:r>
            <a:endParaRPr lang="en-US" sz="9600" dirty="0"/>
          </a:p>
        </p:txBody>
      </p:sp>
      <p:sp>
        <p:nvSpPr>
          <p:cNvPr id="3" name="Subtitle 2"/>
          <p:cNvSpPr>
            <a:spLocks noGrp="1"/>
          </p:cNvSpPr>
          <p:nvPr>
            <p:ph type="subTitle" idx="1"/>
          </p:nvPr>
        </p:nvSpPr>
        <p:spPr/>
        <p:txBody>
          <a:bodyPr/>
          <a:lstStyle/>
          <a:p>
            <a:pPr algn="ctr"/>
            <a:r>
              <a:rPr lang="en-IE" dirty="0" smtClean="0"/>
              <a:t>FACTS ABOUT AUSTRALIA</a:t>
            </a:r>
            <a:endParaRPr lang="en-US" dirty="0"/>
          </a:p>
        </p:txBody>
      </p:sp>
    </p:spTree>
    <p:extLst>
      <p:ext uri="{BB962C8B-B14F-4D97-AF65-F5344CB8AC3E}">
        <p14:creationId xmlns:p14="http://schemas.microsoft.com/office/powerpoint/2010/main" val="357785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877">
        <p15:prstTrans prst="curtains"/>
        <p:sndAc>
          <p:stSnd>
            <p:snd r:embed="rId2" name="drumroll.wav"/>
          </p:stSnd>
        </p:sndAc>
      </p:transition>
    </mc:Choice>
    <mc:Fallback xmlns="">
      <p:transition spd="slow" advTm="4877">
        <p:fade/>
        <p:sndAc>
          <p:stSnd>
            <p:snd r:embed="rId3" name="drumrol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States &amp; Cities</a:t>
            </a:r>
            <a:endParaRPr lang="en-IE" dirty="0"/>
          </a:p>
        </p:txBody>
      </p:sp>
      <p:sp>
        <p:nvSpPr>
          <p:cNvPr id="3" name="Content Placeholder 2"/>
          <p:cNvSpPr>
            <a:spLocks noGrp="1"/>
          </p:cNvSpPr>
          <p:nvPr>
            <p:ph idx="1"/>
          </p:nvPr>
        </p:nvSpPr>
        <p:spPr>
          <a:xfrm>
            <a:off x="1484310" y="2667000"/>
            <a:ext cx="10018713" cy="702502"/>
          </a:xfrm>
        </p:spPr>
        <p:txBody>
          <a:bodyPr/>
          <a:lstStyle/>
          <a:p>
            <a:r>
              <a:rPr lang="en-IE" dirty="0" smtClean="0"/>
              <a:t>Northern Territory</a:t>
            </a:r>
            <a:endParaRPr lang="en-IE" dirty="0"/>
          </a:p>
        </p:txBody>
      </p:sp>
      <p:pic>
        <p:nvPicPr>
          <p:cNvPr id="4" name="Picture 3"/>
          <p:cNvPicPr>
            <a:picLocks noChangeAspect="1"/>
          </p:cNvPicPr>
          <p:nvPr/>
        </p:nvPicPr>
        <p:blipFill>
          <a:blip r:embed="rId2"/>
          <a:stretch>
            <a:fillRect/>
          </a:stretch>
        </p:blipFill>
        <p:spPr>
          <a:xfrm>
            <a:off x="6664410" y="2057401"/>
            <a:ext cx="5134454" cy="3615526"/>
          </a:xfrm>
          <a:prstGeom prst="rect">
            <a:avLst/>
          </a:prstGeom>
        </p:spPr>
      </p:pic>
      <p:pic>
        <p:nvPicPr>
          <p:cNvPr id="5" name="Picture 4"/>
          <p:cNvPicPr>
            <a:picLocks noChangeAspect="1"/>
          </p:cNvPicPr>
          <p:nvPr/>
        </p:nvPicPr>
        <p:blipFill>
          <a:blip r:embed="rId3"/>
          <a:stretch>
            <a:fillRect/>
          </a:stretch>
        </p:blipFill>
        <p:spPr>
          <a:xfrm>
            <a:off x="959708" y="3369502"/>
            <a:ext cx="3871783" cy="2303425"/>
          </a:xfrm>
          <a:prstGeom prst="rect">
            <a:avLst/>
          </a:prstGeom>
        </p:spPr>
      </p:pic>
    </p:spTree>
    <p:extLst>
      <p:ext uri="{BB962C8B-B14F-4D97-AF65-F5344CB8AC3E}">
        <p14:creationId xmlns:p14="http://schemas.microsoft.com/office/powerpoint/2010/main" val="190063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States &amp; Cities</a:t>
            </a:r>
            <a:endParaRPr lang="en-IE" dirty="0"/>
          </a:p>
        </p:txBody>
      </p:sp>
      <p:sp>
        <p:nvSpPr>
          <p:cNvPr id="3" name="Content Placeholder 2"/>
          <p:cNvSpPr>
            <a:spLocks noGrp="1"/>
          </p:cNvSpPr>
          <p:nvPr>
            <p:ph idx="1"/>
          </p:nvPr>
        </p:nvSpPr>
        <p:spPr>
          <a:xfrm>
            <a:off x="1484310" y="2667000"/>
            <a:ext cx="10018713" cy="702502"/>
          </a:xfrm>
        </p:spPr>
        <p:txBody>
          <a:bodyPr/>
          <a:lstStyle/>
          <a:p>
            <a:r>
              <a:rPr lang="en-IE" dirty="0" smtClean="0"/>
              <a:t>Southern Australia</a:t>
            </a:r>
            <a:endParaRPr lang="en-IE" dirty="0"/>
          </a:p>
        </p:txBody>
      </p:sp>
      <p:pic>
        <p:nvPicPr>
          <p:cNvPr id="4" name="Picture 3"/>
          <p:cNvPicPr>
            <a:picLocks noChangeAspect="1"/>
          </p:cNvPicPr>
          <p:nvPr/>
        </p:nvPicPr>
        <p:blipFill>
          <a:blip r:embed="rId2"/>
          <a:stretch>
            <a:fillRect/>
          </a:stretch>
        </p:blipFill>
        <p:spPr>
          <a:xfrm>
            <a:off x="947352" y="3603779"/>
            <a:ext cx="4324865" cy="2319040"/>
          </a:xfrm>
          <a:prstGeom prst="rect">
            <a:avLst/>
          </a:prstGeom>
        </p:spPr>
      </p:pic>
      <p:pic>
        <p:nvPicPr>
          <p:cNvPr id="5" name="Picture 4"/>
          <p:cNvPicPr>
            <a:picLocks noChangeAspect="1"/>
          </p:cNvPicPr>
          <p:nvPr/>
        </p:nvPicPr>
        <p:blipFill>
          <a:blip r:embed="rId3"/>
          <a:stretch>
            <a:fillRect/>
          </a:stretch>
        </p:blipFill>
        <p:spPr>
          <a:xfrm>
            <a:off x="6631459" y="2084938"/>
            <a:ext cx="5384782" cy="3837881"/>
          </a:xfrm>
          <a:prstGeom prst="rect">
            <a:avLst/>
          </a:prstGeom>
        </p:spPr>
      </p:pic>
    </p:spTree>
    <p:extLst>
      <p:ext uri="{BB962C8B-B14F-4D97-AF65-F5344CB8AC3E}">
        <p14:creationId xmlns:p14="http://schemas.microsoft.com/office/powerpoint/2010/main" val="20135096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States &amp; Cities</a:t>
            </a:r>
            <a:endParaRPr lang="en-IE" dirty="0"/>
          </a:p>
        </p:txBody>
      </p:sp>
      <p:sp>
        <p:nvSpPr>
          <p:cNvPr id="3" name="Content Placeholder 2"/>
          <p:cNvSpPr>
            <a:spLocks noGrp="1"/>
          </p:cNvSpPr>
          <p:nvPr>
            <p:ph idx="1"/>
          </p:nvPr>
        </p:nvSpPr>
        <p:spPr>
          <a:xfrm>
            <a:off x="685800" y="2194561"/>
            <a:ext cx="10820400" cy="636322"/>
          </a:xfrm>
        </p:spPr>
        <p:txBody>
          <a:bodyPr/>
          <a:lstStyle/>
          <a:p>
            <a:r>
              <a:rPr lang="en-IE" dirty="0" smtClean="0"/>
              <a:t>Queensland </a:t>
            </a:r>
            <a:endParaRPr lang="en-IE" dirty="0"/>
          </a:p>
        </p:txBody>
      </p:sp>
      <p:pic>
        <p:nvPicPr>
          <p:cNvPr id="4" name="Picture 3"/>
          <p:cNvPicPr>
            <a:picLocks noChangeAspect="1"/>
          </p:cNvPicPr>
          <p:nvPr/>
        </p:nvPicPr>
        <p:blipFill>
          <a:blip r:embed="rId2"/>
          <a:stretch>
            <a:fillRect/>
          </a:stretch>
        </p:blipFill>
        <p:spPr>
          <a:xfrm>
            <a:off x="6507892" y="2454122"/>
            <a:ext cx="5401962" cy="3468883"/>
          </a:xfrm>
          <a:prstGeom prst="rect">
            <a:avLst/>
          </a:prstGeom>
        </p:spPr>
      </p:pic>
      <p:pic>
        <p:nvPicPr>
          <p:cNvPr id="6" name="Picture 5"/>
          <p:cNvPicPr>
            <a:picLocks noChangeAspect="1"/>
          </p:cNvPicPr>
          <p:nvPr/>
        </p:nvPicPr>
        <p:blipFill>
          <a:blip r:embed="rId3"/>
          <a:stretch>
            <a:fillRect/>
          </a:stretch>
        </p:blipFill>
        <p:spPr>
          <a:xfrm>
            <a:off x="1047215" y="3481274"/>
            <a:ext cx="4678082" cy="2441731"/>
          </a:xfrm>
          <a:prstGeom prst="rect">
            <a:avLst/>
          </a:prstGeom>
        </p:spPr>
      </p:pic>
    </p:spTree>
    <p:extLst>
      <p:ext uri="{BB962C8B-B14F-4D97-AF65-F5344CB8AC3E}">
        <p14:creationId xmlns:p14="http://schemas.microsoft.com/office/powerpoint/2010/main" val="14083781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States &amp; cities</a:t>
            </a:r>
            <a:endParaRPr lang="en-IE" dirty="0"/>
          </a:p>
        </p:txBody>
      </p:sp>
      <p:sp>
        <p:nvSpPr>
          <p:cNvPr id="3" name="Content Placeholder 2"/>
          <p:cNvSpPr>
            <a:spLocks noGrp="1"/>
          </p:cNvSpPr>
          <p:nvPr>
            <p:ph idx="1"/>
          </p:nvPr>
        </p:nvSpPr>
        <p:spPr>
          <a:xfrm>
            <a:off x="685800" y="2194561"/>
            <a:ext cx="10820400" cy="711478"/>
          </a:xfrm>
        </p:spPr>
        <p:txBody>
          <a:bodyPr/>
          <a:lstStyle/>
          <a:p>
            <a:r>
              <a:rPr lang="en-IE" dirty="0" smtClean="0"/>
              <a:t>New South Wales</a:t>
            </a:r>
            <a:endParaRPr lang="en-IE" dirty="0"/>
          </a:p>
        </p:txBody>
      </p:sp>
      <p:pic>
        <p:nvPicPr>
          <p:cNvPr id="4" name="Picture 3"/>
          <p:cNvPicPr>
            <a:picLocks noChangeAspect="1"/>
          </p:cNvPicPr>
          <p:nvPr/>
        </p:nvPicPr>
        <p:blipFill>
          <a:blip r:embed="rId2"/>
          <a:stretch>
            <a:fillRect/>
          </a:stretch>
        </p:blipFill>
        <p:spPr>
          <a:xfrm>
            <a:off x="6590269" y="2057401"/>
            <a:ext cx="5113639" cy="3873842"/>
          </a:xfrm>
          <a:prstGeom prst="rect">
            <a:avLst/>
          </a:prstGeom>
        </p:spPr>
      </p:pic>
      <p:pic>
        <p:nvPicPr>
          <p:cNvPr id="5" name="Picture 4"/>
          <p:cNvPicPr>
            <a:picLocks noChangeAspect="1"/>
          </p:cNvPicPr>
          <p:nvPr/>
        </p:nvPicPr>
        <p:blipFill>
          <a:blip r:embed="rId3"/>
          <a:stretch>
            <a:fillRect/>
          </a:stretch>
        </p:blipFill>
        <p:spPr>
          <a:xfrm>
            <a:off x="685800" y="3597550"/>
            <a:ext cx="4893960" cy="2333693"/>
          </a:xfrm>
          <a:prstGeom prst="rect">
            <a:avLst/>
          </a:prstGeom>
        </p:spPr>
      </p:pic>
    </p:spTree>
    <p:extLst>
      <p:ext uri="{BB962C8B-B14F-4D97-AF65-F5344CB8AC3E}">
        <p14:creationId xmlns:p14="http://schemas.microsoft.com/office/powerpoint/2010/main" val="323034424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States &amp; cities</a:t>
            </a:r>
            <a:endParaRPr lang="en-IE" dirty="0"/>
          </a:p>
        </p:txBody>
      </p:sp>
      <p:sp>
        <p:nvSpPr>
          <p:cNvPr id="3" name="Content Placeholder 2"/>
          <p:cNvSpPr>
            <a:spLocks noGrp="1"/>
          </p:cNvSpPr>
          <p:nvPr>
            <p:ph idx="1"/>
          </p:nvPr>
        </p:nvSpPr>
        <p:spPr>
          <a:xfrm>
            <a:off x="685800" y="2194561"/>
            <a:ext cx="10820400" cy="636322"/>
          </a:xfrm>
        </p:spPr>
        <p:txBody>
          <a:bodyPr/>
          <a:lstStyle/>
          <a:p>
            <a:r>
              <a:rPr lang="en-IE" dirty="0" smtClean="0"/>
              <a:t>Victoria</a:t>
            </a:r>
            <a:endParaRPr lang="en-IE" dirty="0"/>
          </a:p>
        </p:txBody>
      </p:sp>
      <p:pic>
        <p:nvPicPr>
          <p:cNvPr id="4" name="Picture 3"/>
          <p:cNvPicPr>
            <a:picLocks noChangeAspect="1"/>
          </p:cNvPicPr>
          <p:nvPr/>
        </p:nvPicPr>
        <p:blipFill>
          <a:blip r:embed="rId2"/>
          <a:stretch>
            <a:fillRect/>
          </a:stretch>
        </p:blipFill>
        <p:spPr>
          <a:xfrm>
            <a:off x="7200900" y="2583309"/>
            <a:ext cx="4432986" cy="3298507"/>
          </a:xfrm>
          <a:prstGeom prst="rect">
            <a:avLst/>
          </a:prstGeom>
        </p:spPr>
      </p:pic>
      <p:pic>
        <p:nvPicPr>
          <p:cNvPr id="5" name="Picture 4"/>
          <p:cNvPicPr>
            <a:picLocks noChangeAspect="1"/>
          </p:cNvPicPr>
          <p:nvPr/>
        </p:nvPicPr>
        <p:blipFill>
          <a:blip r:embed="rId3"/>
          <a:stretch>
            <a:fillRect/>
          </a:stretch>
        </p:blipFill>
        <p:spPr>
          <a:xfrm>
            <a:off x="685800" y="3461655"/>
            <a:ext cx="4817915" cy="2420161"/>
          </a:xfrm>
          <a:prstGeom prst="rect">
            <a:avLst/>
          </a:prstGeom>
        </p:spPr>
      </p:pic>
    </p:spTree>
    <p:extLst>
      <p:ext uri="{BB962C8B-B14F-4D97-AF65-F5344CB8AC3E}">
        <p14:creationId xmlns:p14="http://schemas.microsoft.com/office/powerpoint/2010/main" val="3055347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726795"/>
            <a:ext cx="8610600" cy="1293028"/>
          </a:xfrm>
        </p:spPr>
        <p:txBody>
          <a:bodyPr/>
          <a:lstStyle/>
          <a:p>
            <a:r>
              <a:rPr lang="en-IE" dirty="0" smtClean="0"/>
              <a:t>States &amp; Cities</a:t>
            </a:r>
            <a:endParaRPr lang="en-IE" dirty="0"/>
          </a:p>
        </p:txBody>
      </p:sp>
      <p:sp>
        <p:nvSpPr>
          <p:cNvPr id="3" name="Content Placeholder 2"/>
          <p:cNvSpPr>
            <a:spLocks noGrp="1"/>
          </p:cNvSpPr>
          <p:nvPr>
            <p:ph idx="1"/>
          </p:nvPr>
        </p:nvSpPr>
        <p:spPr>
          <a:xfrm>
            <a:off x="685800" y="2194561"/>
            <a:ext cx="10820400" cy="611270"/>
          </a:xfrm>
        </p:spPr>
        <p:txBody>
          <a:bodyPr/>
          <a:lstStyle/>
          <a:p>
            <a:r>
              <a:rPr lang="en-IE" dirty="0" smtClean="0"/>
              <a:t>Tasmania</a:t>
            </a:r>
            <a:endParaRPr lang="en-IE" dirty="0"/>
          </a:p>
        </p:txBody>
      </p:sp>
      <p:pic>
        <p:nvPicPr>
          <p:cNvPr id="4" name="Picture 3"/>
          <p:cNvPicPr>
            <a:picLocks noChangeAspect="1"/>
          </p:cNvPicPr>
          <p:nvPr/>
        </p:nvPicPr>
        <p:blipFill>
          <a:blip r:embed="rId2"/>
          <a:stretch>
            <a:fillRect/>
          </a:stretch>
        </p:blipFill>
        <p:spPr>
          <a:xfrm>
            <a:off x="6713839" y="2019823"/>
            <a:ext cx="5185930" cy="3789580"/>
          </a:xfrm>
          <a:prstGeom prst="rect">
            <a:avLst/>
          </a:prstGeom>
        </p:spPr>
      </p:pic>
      <p:pic>
        <p:nvPicPr>
          <p:cNvPr id="5" name="Picture 4"/>
          <p:cNvPicPr>
            <a:picLocks noChangeAspect="1"/>
          </p:cNvPicPr>
          <p:nvPr/>
        </p:nvPicPr>
        <p:blipFill>
          <a:blip r:embed="rId3"/>
          <a:stretch>
            <a:fillRect/>
          </a:stretch>
        </p:blipFill>
        <p:spPr>
          <a:xfrm>
            <a:off x="619899" y="3804976"/>
            <a:ext cx="3985053" cy="2004427"/>
          </a:xfrm>
          <a:prstGeom prst="rect">
            <a:avLst/>
          </a:prstGeom>
        </p:spPr>
      </p:pic>
    </p:spTree>
    <p:extLst>
      <p:ext uri="{BB962C8B-B14F-4D97-AF65-F5344CB8AC3E}">
        <p14:creationId xmlns:p14="http://schemas.microsoft.com/office/powerpoint/2010/main" val="2964430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Animals</a:t>
            </a:r>
            <a:endParaRPr lang="en-IE" dirty="0"/>
          </a:p>
        </p:txBody>
      </p:sp>
      <p:sp>
        <p:nvSpPr>
          <p:cNvPr id="3" name="Content Placeholder 2"/>
          <p:cNvSpPr>
            <a:spLocks noGrp="1"/>
          </p:cNvSpPr>
          <p:nvPr>
            <p:ph sz="half" idx="1"/>
          </p:nvPr>
        </p:nvSpPr>
        <p:spPr>
          <a:xfrm>
            <a:off x="710852" y="2194559"/>
            <a:ext cx="5334000" cy="874319"/>
          </a:xfrm>
        </p:spPr>
        <p:txBody>
          <a:bodyPr/>
          <a:lstStyle/>
          <a:p>
            <a:r>
              <a:rPr lang="en-IE" dirty="0" smtClean="0"/>
              <a:t>Kangaroo</a:t>
            </a:r>
            <a:endParaRPr lang="en-IE" dirty="0"/>
          </a:p>
        </p:txBody>
      </p:sp>
      <p:sp>
        <p:nvSpPr>
          <p:cNvPr id="4" name="Content Placeholder 3"/>
          <p:cNvSpPr>
            <a:spLocks noGrp="1"/>
          </p:cNvSpPr>
          <p:nvPr>
            <p:ph sz="half" idx="2"/>
          </p:nvPr>
        </p:nvSpPr>
        <p:spPr>
          <a:xfrm>
            <a:off x="6172200" y="2194559"/>
            <a:ext cx="5334000" cy="874319"/>
          </a:xfrm>
        </p:spPr>
        <p:txBody>
          <a:bodyPr/>
          <a:lstStyle/>
          <a:p>
            <a:r>
              <a:rPr lang="en-IE" dirty="0" smtClean="0"/>
              <a:t>Koala</a:t>
            </a:r>
            <a:endParaRPr lang="en-IE" dirty="0"/>
          </a:p>
        </p:txBody>
      </p:sp>
      <p:pic>
        <p:nvPicPr>
          <p:cNvPr id="5" name="Picture 4"/>
          <p:cNvPicPr>
            <a:picLocks noChangeAspect="1"/>
          </p:cNvPicPr>
          <p:nvPr/>
        </p:nvPicPr>
        <p:blipFill>
          <a:blip r:embed="rId2"/>
          <a:stretch>
            <a:fillRect/>
          </a:stretch>
        </p:blipFill>
        <p:spPr>
          <a:xfrm>
            <a:off x="710851" y="2829979"/>
            <a:ext cx="3424543" cy="3151943"/>
          </a:xfrm>
          <a:prstGeom prst="rect">
            <a:avLst/>
          </a:prstGeom>
        </p:spPr>
      </p:pic>
      <p:pic>
        <p:nvPicPr>
          <p:cNvPr id="6" name="Picture 5"/>
          <p:cNvPicPr>
            <a:picLocks noChangeAspect="1"/>
          </p:cNvPicPr>
          <p:nvPr/>
        </p:nvPicPr>
        <p:blipFill>
          <a:blip r:embed="rId3"/>
          <a:stretch>
            <a:fillRect/>
          </a:stretch>
        </p:blipFill>
        <p:spPr>
          <a:xfrm>
            <a:off x="6172200" y="2829979"/>
            <a:ext cx="3404264" cy="3151943"/>
          </a:xfrm>
          <a:prstGeom prst="rect">
            <a:avLst/>
          </a:prstGeom>
        </p:spPr>
      </p:pic>
    </p:spTree>
    <p:extLst>
      <p:ext uri="{BB962C8B-B14F-4D97-AF65-F5344CB8AC3E}">
        <p14:creationId xmlns:p14="http://schemas.microsoft.com/office/powerpoint/2010/main" val="186254466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animals</a:t>
            </a:r>
            <a:endParaRPr lang="en-IE" dirty="0"/>
          </a:p>
        </p:txBody>
      </p:sp>
      <p:sp>
        <p:nvSpPr>
          <p:cNvPr id="3" name="Content Placeholder 2"/>
          <p:cNvSpPr>
            <a:spLocks noGrp="1"/>
          </p:cNvSpPr>
          <p:nvPr>
            <p:ph sz="half" idx="1"/>
          </p:nvPr>
        </p:nvSpPr>
        <p:spPr>
          <a:xfrm>
            <a:off x="685800" y="2194560"/>
            <a:ext cx="5334000" cy="861792"/>
          </a:xfrm>
        </p:spPr>
        <p:txBody>
          <a:bodyPr/>
          <a:lstStyle/>
          <a:p>
            <a:r>
              <a:rPr lang="en-IE" dirty="0" smtClean="0"/>
              <a:t>Platypus</a:t>
            </a:r>
            <a:endParaRPr lang="en-IE" dirty="0"/>
          </a:p>
        </p:txBody>
      </p:sp>
      <p:sp>
        <p:nvSpPr>
          <p:cNvPr id="4" name="Content Placeholder 3"/>
          <p:cNvSpPr>
            <a:spLocks noGrp="1"/>
          </p:cNvSpPr>
          <p:nvPr>
            <p:ph sz="half" idx="2"/>
          </p:nvPr>
        </p:nvSpPr>
        <p:spPr>
          <a:xfrm>
            <a:off x="6172200" y="2194559"/>
            <a:ext cx="5334000" cy="861793"/>
          </a:xfrm>
        </p:spPr>
        <p:txBody>
          <a:bodyPr/>
          <a:lstStyle/>
          <a:p>
            <a:r>
              <a:rPr lang="en-IE" dirty="0" smtClean="0"/>
              <a:t>Cockatoo</a:t>
            </a:r>
            <a:endParaRPr lang="en-IE" dirty="0"/>
          </a:p>
        </p:txBody>
      </p:sp>
      <p:pic>
        <p:nvPicPr>
          <p:cNvPr id="5" name="Picture 4"/>
          <p:cNvPicPr>
            <a:picLocks noChangeAspect="1"/>
          </p:cNvPicPr>
          <p:nvPr/>
        </p:nvPicPr>
        <p:blipFill>
          <a:blip r:embed="rId2"/>
          <a:stretch>
            <a:fillRect/>
          </a:stretch>
        </p:blipFill>
        <p:spPr>
          <a:xfrm>
            <a:off x="579737" y="3597519"/>
            <a:ext cx="4203357" cy="2561420"/>
          </a:xfrm>
          <a:prstGeom prst="rect">
            <a:avLst/>
          </a:prstGeom>
        </p:spPr>
      </p:pic>
      <p:pic>
        <p:nvPicPr>
          <p:cNvPr id="6" name="Picture 5"/>
          <p:cNvPicPr>
            <a:picLocks noChangeAspect="1"/>
          </p:cNvPicPr>
          <p:nvPr/>
        </p:nvPicPr>
        <p:blipFill>
          <a:blip r:embed="rId3"/>
          <a:stretch>
            <a:fillRect/>
          </a:stretch>
        </p:blipFill>
        <p:spPr>
          <a:xfrm>
            <a:off x="8291385" y="2194559"/>
            <a:ext cx="3062416" cy="2445679"/>
          </a:xfrm>
          <a:prstGeom prst="rect">
            <a:avLst/>
          </a:prstGeom>
        </p:spPr>
      </p:pic>
      <p:pic>
        <p:nvPicPr>
          <p:cNvPr id="7" name="Picture 6"/>
          <p:cNvPicPr>
            <a:picLocks noChangeAspect="1"/>
          </p:cNvPicPr>
          <p:nvPr/>
        </p:nvPicPr>
        <p:blipFill>
          <a:blip r:embed="rId4"/>
          <a:stretch>
            <a:fillRect/>
          </a:stretch>
        </p:blipFill>
        <p:spPr>
          <a:xfrm>
            <a:off x="6258043" y="2625454"/>
            <a:ext cx="2033342" cy="2844469"/>
          </a:xfrm>
          <a:prstGeom prst="rect">
            <a:avLst/>
          </a:prstGeom>
        </p:spPr>
      </p:pic>
    </p:spTree>
    <p:extLst>
      <p:ext uri="{BB962C8B-B14F-4D97-AF65-F5344CB8AC3E}">
        <p14:creationId xmlns:p14="http://schemas.microsoft.com/office/powerpoint/2010/main" val="3100005210"/>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animals</a:t>
            </a:r>
            <a:endParaRPr lang="en-IE" dirty="0"/>
          </a:p>
        </p:txBody>
      </p:sp>
      <p:sp>
        <p:nvSpPr>
          <p:cNvPr id="3" name="Content Placeholder 2"/>
          <p:cNvSpPr>
            <a:spLocks noGrp="1"/>
          </p:cNvSpPr>
          <p:nvPr>
            <p:ph sz="half" idx="1"/>
          </p:nvPr>
        </p:nvSpPr>
        <p:spPr>
          <a:xfrm>
            <a:off x="685800" y="2194559"/>
            <a:ext cx="5334000" cy="749057"/>
          </a:xfrm>
        </p:spPr>
        <p:txBody>
          <a:bodyPr/>
          <a:lstStyle/>
          <a:p>
            <a:r>
              <a:rPr lang="en-IE" dirty="0" smtClean="0"/>
              <a:t>Dingo</a:t>
            </a:r>
            <a:endParaRPr lang="en-IE" dirty="0"/>
          </a:p>
        </p:txBody>
      </p:sp>
      <p:sp>
        <p:nvSpPr>
          <p:cNvPr id="4" name="Content Placeholder 3"/>
          <p:cNvSpPr>
            <a:spLocks noGrp="1"/>
          </p:cNvSpPr>
          <p:nvPr>
            <p:ph sz="half" idx="2"/>
          </p:nvPr>
        </p:nvSpPr>
        <p:spPr>
          <a:xfrm>
            <a:off x="6172200" y="2194559"/>
            <a:ext cx="5334000" cy="749057"/>
          </a:xfrm>
        </p:spPr>
        <p:txBody>
          <a:bodyPr/>
          <a:lstStyle/>
          <a:p>
            <a:r>
              <a:rPr lang="en-IE" dirty="0" smtClean="0"/>
              <a:t>Quokka</a:t>
            </a:r>
            <a:endParaRPr lang="en-IE" dirty="0"/>
          </a:p>
        </p:txBody>
      </p:sp>
      <p:pic>
        <p:nvPicPr>
          <p:cNvPr id="5" name="Picture 4"/>
          <p:cNvPicPr>
            <a:picLocks noChangeAspect="1"/>
          </p:cNvPicPr>
          <p:nvPr/>
        </p:nvPicPr>
        <p:blipFill>
          <a:blip r:embed="rId2"/>
          <a:stretch>
            <a:fillRect/>
          </a:stretch>
        </p:blipFill>
        <p:spPr>
          <a:xfrm>
            <a:off x="716005" y="3245710"/>
            <a:ext cx="3582087" cy="3085150"/>
          </a:xfrm>
          <a:prstGeom prst="rect">
            <a:avLst/>
          </a:prstGeom>
        </p:spPr>
      </p:pic>
      <p:pic>
        <p:nvPicPr>
          <p:cNvPr id="6" name="Picture 5"/>
          <p:cNvPicPr>
            <a:picLocks noChangeAspect="1"/>
          </p:cNvPicPr>
          <p:nvPr/>
        </p:nvPicPr>
        <p:blipFill>
          <a:blip r:embed="rId3"/>
          <a:stretch>
            <a:fillRect/>
          </a:stretch>
        </p:blipFill>
        <p:spPr>
          <a:xfrm>
            <a:off x="6520869" y="2994620"/>
            <a:ext cx="4985331" cy="3336240"/>
          </a:xfrm>
          <a:prstGeom prst="rect">
            <a:avLst/>
          </a:prstGeom>
        </p:spPr>
      </p:pic>
    </p:spTree>
    <p:extLst>
      <p:ext uri="{BB962C8B-B14F-4D97-AF65-F5344CB8AC3E}">
        <p14:creationId xmlns:p14="http://schemas.microsoft.com/office/powerpoint/2010/main" val="11935086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E" sz="9600" dirty="0" smtClean="0"/>
              <a:t>The end</a:t>
            </a:r>
            <a:endParaRPr lang="en-IE" sz="9600" dirty="0"/>
          </a:p>
        </p:txBody>
      </p:sp>
      <p:sp>
        <p:nvSpPr>
          <p:cNvPr id="3" name="Subtitle 2"/>
          <p:cNvSpPr>
            <a:spLocks noGrp="1"/>
          </p:cNvSpPr>
          <p:nvPr>
            <p:ph type="subTitle" idx="1"/>
          </p:nvPr>
        </p:nvSpPr>
        <p:spPr/>
        <p:txBody>
          <a:bodyPr/>
          <a:lstStyle/>
          <a:p>
            <a:r>
              <a:rPr lang="en-IE" dirty="0" smtClean="0"/>
              <a:t>By Tadhg Lee</a:t>
            </a:r>
            <a:endParaRPr lang="en-IE" dirty="0"/>
          </a:p>
        </p:txBody>
      </p:sp>
    </p:spTree>
    <p:extLst>
      <p:ext uri="{BB962C8B-B14F-4D97-AF65-F5344CB8AC3E}">
        <p14:creationId xmlns:p14="http://schemas.microsoft.com/office/powerpoint/2010/main" val="856160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Key Information</a:t>
            </a:r>
            <a:endParaRPr lang="en-US" dirty="0"/>
          </a:p>
        </p:txBody>
      </p:sp>
      <p:sp>
        <p:nvSpPr>
          <p:cNvPr id="3" name="Content Placeholder 2"/>
          <p:cNvSpPr>
            <a:spLocks noGrp="1"/>
          </p:cNvSpPr>
          <p:nvPr>
            <p:ph sz="half" idx="1"/>
          </p:nvPr>
        </p:nvSpPr>
        <p:spPr>
          <a:xfrm>
            <a:off x="1484312" y="2666999"/>
            <a:ext cx="4895055" cy="784655"/>
          </a:xfrm>
        </p:spPr>
        <p:txBody>
          <a:bodyPr>
            <a:normAutofit lnSpcReduction="10000"/>
          </a:bodyPr>
          <a:lstStyle/>
          <a:p>
            <a:r>
              <a:rPr lang="en-IE" dirty="0" smtClean="0"/>
              <a:t>Population: 24.8 million</a:t>
            </a:r>
          </a:p>
          <a:p>
            <a:r>
              <a:rPr lang="en-IE" dirty="0" smtClean="0"/>
              <a:t>Currency: Australian Dollar</a:t>
            </a:r>
            <a:endParaRPr lang="en-US" dirty="0"/>
          </a:p>
        </p:txBody>
      </p:sp>
      <p:sp>
        <p:nvSpPr>
          <p:cNvPr id="4" name="Content Placeholder 3"/>
          <p:cNvSpPr>
            <a:spLocks noGrp="1"/>
          </p:cNvSpPr>
          <p:nvPr>
            <p:ph sz="half" idx="2"/>
          </p:nvPr>
        </p:nvSpPr>
        <p:spPr>
          <a:xfrm>
            <a:off x="6607968" y="2666999"/>
            <a:ext cx="4895056" cy="784654"/>
          </a:xfrm>
        </p:spPr>
        <p:txBody>
          <a:bodyPr>
            <a:normAutofit lnSpcReduction="10000"/>
          </a:bodyPr>
          <a:lstStyle/>
          <a:p>
            <a:r>
              <a:rPr lang="en-IE" dirty="0" smtClean="0"/>
              <a:t>Capital: Canberra </a:t>
            </a:r>
            <a:endParaRPr lang="en-US" dirty="0"/>
          </a:p>
        </p:txBody>
      </p:sp>
      <p:pic>
        <p:nvPicPr>
          <p:cNvPr id="5" name="Picture 4"/>
          <p:cNvPicPr>
            <a:picLocks noChangeAspect="1"/>
          </p:cNvPicPr>
          <p:nvPr/>
        </p:nvPicPr>
        <p:blipFill>
          <a:blip r:embed="rId3"/>
          <a:stretch>
            <a:fillRect/>
          </a:stretch>
        </p:blipFill>
        <p:spPr>
          <a:xfrm rot="20978311">
            <a:off x="1022992" y="4094204"/>
            <a:ext cx="3768812" cy="1507525"/>
          </a:xfrm>
          <a:prstGeom prst="rect">
            <a:avLst/>
          </a:prstGeom>
        </p:spPr>
      </p:pic>
      <p:pic>
        <p:nvPicPr>
          <p:cNvPr id="6" name="Picture 5"/>
          <p:cNvPicPr>
            <a:picLocks noChangeAspect="1"/>
          </p:cNvPicPr>
          <p:nvPr/>
        </p:nvPicPr>
        <p:blipFill>
          <a:blip r:embed="rId4"/>
          <a:stretch>
            <a:fillRect/>
          </a:stretch>
        </p:blipFill>
        <p:spPr>
          <a:xfrm rot="810264">
            <a:off x="5084413" y="4495932"/>
            <a:ext cx="3860178" cy="1456891"/>
          </a:xfrm>
          <a:prstGeom prst="rect">
            <a:avLst/>
          </a:prstGeom>
        </p:spPr>
      </p:pic>
      <p:pic>
        <p:nvPicPr>
          <p:cNvPr id="7" name="Picture 6"/>
          <p:cNvPicPr>
            <a:picLocks noChangeAspect="1"/>
          </p:cNvPicPr>
          <p:nvPr/>
        </p:nvPicPr>
        <p:blipFill>
          <a:blip r:embed="rId5"/>
          <a:stretch>
            <a:fillRect/>
          </a:stretch>
        </p:blipFill>
        <p:spPr>
          <a:xfrm rot="20404983">
            <a:off x="9161334" y="3018936"/>
            <a:ext cx="2595159" cy="3012525"/>
          </a:xfrm>
          <a:prstGeom prst="rect">
            <a:avLst/>
          </a:prstGeom>
        </p:spPr>
      </p:pic>
    </p:spTree>
    <p:extLst>
      <p:ext uri="{BB962C8B-B14F-4D97-AF65-F5344CB8AC3E}">
        <p14:creationId xmlns:p14="http://schemas.microsoft.com/office/powerpoint/2010/main" val="67538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6" name="wind.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9600" dirty="0" smtClean="0"/>
              <a:t>Seriously the end</a:t>
            </a:r>
            <a:endParaRPr lang="en-IE" sz="9600"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20604983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8039" y="1807105"/>
            <a:ext cx="9448800" cy="1825096"/>
          </a:xfrm>
        </p:spPr>
        <p:txBody>
          <a:bodyPr>
            <a:noAutofit/>
          </a:bodyPr>
          <a:lstStyle/>
          <a:p>
            <a:r>
              <a:rPr lang="en-IE" sz="6600" dirty="0" smtClean="0"/>
              <a:t>No more after this</a:t>
            </a:r>
            <a:endParaRPr lang="en-IE" sz="6600"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7340370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Flags</a:t>
            </a:r>
            <a:endParaRPr lang="en-US" dirty="0"/>
          </a:p>
        </p:txBody>
      </p:sp>
      <p:sp>
        <p:nvSpPr>
          <p:cNvPr id="3" name="Text Placeholder 2"/>
          <p:cNvSpPr>
            <a:spLocks noGrp="1"/>
          </p:cNvSpPr>
          <p:nvPr>
            <p:ph type="body" idx="1"/>
          </p:nvPr>
        </p:nvSpPr>
        <p:spPr/>
        <p:txBody>
          <a:bodyPr/>
          <a:lstStyle/>
          <a:p>
            <a:pPr algn="ctr"/>
            <a:r>
              <a:rPr lang="en-IE" dirty="0" smtClean="0">
                <a:latin typeface="+mj-lt"/>
              </a:rPr>
              <a:t>Australian Flag</a:t>
            </a:r>
            <a:endParaRPr lang="en-US" dirty="0">
              <a:latin typeface="+mj-lt"/>
            </a:endParaRPr>
          </a:p>
        </p:txBody>
      </p:sp>
      <p:pic>
        <p:nvPicPr>
          <p:cNvPr id="7" name="Content Placeholder 6"/>
          <p:cNvPicPr>
            <a:picLocks noGrp="1" noChangeAspect="1"/>
          </p:cNvPicPr>
          <p:nvPr>
            <p:ph sz="half" idx="2"/>
          </p:nvPr>
        </p:nvPicPr>
        <p:blipFill>
          <a:blip r:embed="rId2"/>
          <a:stretch>
            <a:fillRect/>
          </a:stretch>
        </p:blipFill>
        <p:spPr>
          <a:xfrm>
            <a:off x="685800" y="3157538"/>
            <a:ext cx="5311775" cy="3035299"/>
          </a:xfrm>
          <a:prstGeom prst="rect">
            <a:avLst/>
          </a:prstGeom>
        </p:spPr>
      </p:pic>
      <p:sp>
        <p:nvSpPr>
          <p:cNvPr id="5" name="Text Placeholder 4"/>
          <p:cNvSpPr>
            <a:spLocks noGrp="1"/>
          </p:cNvSpPr>
          <p:nvPr>
            <p:ph type="body" sz="quarter" idx="3"/>
          </p:nvPr>
        </p:nvSpPr>
        <p:spPr>
          <a:xfrm>
            <a:off x="6293708" y="2431452"/>
            <a:ext cx="5090984" cy="576262"/>
          </a:xfrm>
        </p:spPr>
        <p:txBody>
          <a:bodyPr>
            <a:normAutofit/>
          </a:bodyPr>
          <a:lstStyle/>
          <a:p>
            <a:pPr algn="ctr"/>
            <a:r>
              <a:rPr lang="en-IE" dirty="0" smtClean="0">
                <a:latin typeface="+mj-lt"/>
              </a:rPr>
              <a:t>Aboriginal Australian Flag</a:t>
            </a:r>
            <a:endParaRPr lang="en-US" dirty="0">
              <a:latin typeface="+mj-lt"/>
            </a:endParaRPr>
          </a:p>
        </p:txBody>
      </p:sp>
      <p:pic>
        <p:nvPicPr>
          <p:cNvPr id="8" name="Content Placeholder 7"/>
          <p:cNvPicPr>
            <a:picLocks noGrp="1" noChangeAspect="1"/>
          </p:cNvPicPr>
          <p:nvPr>
            <p:ph sz="quarter" idx="4"/>
          </p:nvPr>
        </p:nvPicPr>
        <p:blipFill>
          <a:blip r:embed="rId3"/>
          <a:stretch>
            <a:fillRect/>
          </a:stretch>
        </p:blipFill>
        <p:spPr>
          <a:xfrm>
            <a:off x="6523255" y="3132138"/>
            <a:ext cx="4631890" cy="3086100"/>
          </a:xfrm>
          <a:prstGeom prst="rect">
            <a:avLst/>
          </a:prstGeom>
        </p:spPr>
      </p:pic>
    </p:spTree>
    <p:extLst>
      <p:ext uri="{BB962C8B-B14F-4D97-AF65-F5344CB8AC3E}">
        <p14:creationId xmlns:p14="http://schemas.microsoft.com/office/powerpoint/2010/main" val="353498955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Brief History</a:t>
            </a:r>
            <a:endParaRPr lang="en-US" dirty="0"/>
          </a:p>
        </p:txBody>
      </p:sp>
      <p:sp>
        <p:nvSpPr>
          <p:cNvPr id="3" name="Content Placeholder 2"/>
          <p:cNvSpPr>
            <a:spLocks noGrp="1"/>
          </p:cNvSpPr>
          <p:nvPr>
            <p:ph idx="1"/>
          </p:nvPr>
        </p:nvSpPr>
        <p:spPr>
          <a:xfrm>
            <a:off x="1484310" y="2667000"/>
            <a:ext cx="10018713" cy="636374"/>
          </a:xfrm>
        </p:spPr>
        <p:txBody>
          <a:bodyPr>
            <a:normAutofit fontScale="77500" lnSpcReduction="20000"/>
          </a:bodyPr>
          <a:lstStyle/>
          <a:p>
            <a:r>
              <a:rPr lang="en-IE" dirty="0" smtClean="0"/>
              <a:t>People (the Aborigines) have lived in Australia for about 50,0000 years. James Cook discovered Australia in 1770. criminals were sent there because there was not enough room in the English jails. </a:t>
            </a:r>
            <a:endParaRPr lang="en-US" dirty="0"/>
          </a:p>
        </p:txBody>
      </p:sp>
      <p:pic>
        <p:nvPicPr>
          <p:cNvPr id="4" name="Picture 3"/>
          <p:cNvPicPr>
            <a:picLocks noChangeAspect="1"/>
          </p:cNvPicPr>
          <p:nvPr/>
        </p:nvPicPr>
        <p:blipFill>
          <a:blip r:embed="rId2"/>
          <a:stretch>
            <a:fillRect/>
          </a:stretch>
        </p:blipFill>
        <p:spPr>
          <a:xfrm rot="20191245">
            <a:off x="8247791" y="3803544"/>
            <a:ext cx="3634823" cy="2308432"/>
          </a:xfrm>
          <a:prstGeom prst="rect">
            <a:avLst/>
          </a:prstGeom>
        </p:spPr>
      </p:pic>
      <p:pic>
        <p:nvPicPr>
          <p:cNvPr id="5" name="Picture 4"/>
          <p:cNvPicPr>
            <a:picLocks noChangeAspect="1"/>
          </p:cNvPicPr>
          <p:nvPr/>
        </p:nvPicPr>
        <p:blipFill>
          <a:blip r:embed="rId3"/>
          <a:stretch>
            <a:fillRect/>
          </a:stretch>
        </p:blipFill>
        <p:spPr>
          <a:xfrm rot="391778">
            <a:off x="4981712" y="3557470"/>
            <a:ext cx="2252662" cy="2850524"/>
          </a:xfrm>
          <a:prstGeom prst="rect">
            <a:avLst/>
          </a:prstGeom>
        </p:spPr>
      </p:pic>
      <p:pic>
        <p:nvPicPr>
          <p:cNvPr id="6" name="Picture 5"/>
          <p:cNvPicPr>
            <a:picLocks noChangeAspect="1"/>
          </p:cNvPicPr>
          <p:nvPr/>
        </p:nvPicPr>
        <p:blipFill>
          <a:blip r:embed="rId4"/>
          <a:stretch>
            <a:fillRect/>
          </a:stretch>
        </p:blipFill>
        <p:spPr>
          <a:xfrm rot="814968">
            <a:off x="1303598" y="3719378"/>
            <a:ext cx="3204287" cy="2114393"/>
          </a:xfrm>
          <a:prstGeom prst="rect">
            <a:avLst/>
          </a:prstGeom>
        </p:spPr>
      </p:pic>
    </p:spTree>
    <p:extLst>
      <p:ext uri="{BB962C8B-B14F-4D97-AF65-F5344CB8AC3E}">
        <p14:creationId xmlns:p14="http://schemas.microsoft.com/office/powerpoint/2010/main" val="276553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Tourist Attractions </a:t>
            </a:r>
            <a:endParaRPr lang="en-US" dirty="0"/>
          </a:p>
        </p:txBody>
      </p:sp>
      <p:sp>
        <p:nvSpPr>
          <p:cNvPr id="3" name="Content Placeholder 2"/>
          <p:cNvSpPr>
            <a:spLocks noGrp="1"/>
          </p:cNvSpPr>
          <p:nvPr>
            <p:ph sz="half" idx="1"/>
          </p:nvPr>
        </p:nvSpPr>
        <p:spPr>
          <a:xfrm>
            <a:off x="1484312" y="2666999"/>
            <a:ext cx="4895055" cy="705375"/>
          </a:xfrm>
        </p:spPr>
        <p:txBody>
          <a:bodyPr>
            <a:normAutofit/>
          </a:bodyPr>
          <a:lstStyle/>
          <a:p>
            <a:r>
              <a:rPr lang="en-IE" dirty="0" smtClean="0"/>
              <a:t>The Great Ocean Road, Victoria.</a:t>
            </a:r>
            <a:endParaRPr lang="en-US" dirty="0"/>
          </a:p>
        </p:txBody>
      </p:sp>
      <p:sp>
        <p:nvSpPr>
          <p:cNvPr id="4" name="Content Placeholder 3"/>
          <p:cNvSpPr>
            <a:spLocks noGrp="1"/>
          </p:cNvSpPr>
          <p:nvPr>
            <p:ph sz="half" idx="2"/>
          </p:nvPr>
        </p:nvSpPr>
        <p:spPr>
          <a:xfrm>
            <a:off x="6607967" y="2667000"/>
            <a:ext cx="4895056" cy="705374"/>
          </a:xfrm>
        </p:spPr>
        <p:txBody>
          <a:bodyPr>
            <a:normAutofit/>
          </a:bodyPr>
          <a:lstStyle/>
          <a:p>
            <a:r>
              <a:rPr lang="en-IE" dirty="0" smtClean="0"/>
              <a:t>Sydney Harbour Bridge, New South Wales</a:t>
            </a:r>
            <a:endParaRPr lang="en-US" dirty="0"/>
          </a:p>
        </p:txBody>
      </p:sp>
      <p:pic>
        <p:nvPicPr>
          <p:cNvPr id="5" name="Picture 4"/>
          <p:cNvPicPr>
            <a:picLocks noChangeAspect="1"/>
          </p:cNvPicPr>
          <p:nvPr/>
        </p:nvPicPr>
        <p:blipFill>
          <a:blip r:embed="rId2"/>
          <a:stretch>
            <a:fillRect/>
          </a:stretch>
        </p:blipFill>
        <p:spPr>
          <a:xfrm>
            <a:off x="1484311" y="3372374"/>
            <a:ext cx="4359741" cy="2231472"/>
          </a:xfrm>
          <a:prstGeom prst="rect">
            <a:avLst/>
          </a:prstGeom>
        </p:spPr>
      </p:pic>
      <p:pic>
        <p:nvPicPr>
          <p:cNvPr id="6" name="Picture 5"/>
          <p:cNvPicPr>
            <a:picLocks noChangeAspect="1"/>
          </p:cNvPicPr>
          <p:nvPr/>
        </p:nvPicPr>
        <p:blipFill>
          <a:blip r:embed="rId3"/>
          <a:stretch>
            <a:fillRect/>
          </a:stretch>
        </p:blipFill>
        <p:spPr>
          <a:xfrm>
            <a:off x="7143282" y="3372374"/>
            <a:ext cx="4359741" cy="2231472"/>
          </a:xfrm>
          <a:prstGeom prst="rect">
            <a:avLst/>
          </a:prstGeom>
        </p:spPr>
      </p:pic>
    </p:spTree>
    <p:extLst>
      <p:ext uri="{BB962C8B-B14F-4D97-AF65-F5344CB8AC3E}">
        <p14:creationId xmlns:p14="http://schemas.microsoft.com/office/powerpoint/2010/main" val="787376373"/>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Tourist Attractions</a:t>
            </a:r>
            <a:endParaRPr lang="en-US" dirty="0"/>
          </a:p>
        </p:txBody>
      </p:sp>
      <p:sp>
        <p:nvSpPr>
          <p:cNvPr id="3" name="Content Placeholder 2"/>
          <p:cNvSpPr>
            <a:spLocks noGrp="1"/>
          </p:cNvSpPr>
          <p:nvPr>
            <p:ph sz="half" idx="1"/>
          </p:nvPr>
        </p:nvSpPr>
        <p:spPr>
          <a:xfrm>
            <a:off x="1484312" y="2667000"/>
            <a:ext cx="4895055" cy="537520"/>
          </a:xfrm>
        </p:spPr>
        <p:txBody>
          <a:bodyPr>
            <a:normAutofit fontScale="92500" lnSpcReduction="20000"/>
          </a:bodyPr>
          <a:lstStyle/>
          <a:p>
            <a:r>
              <a:rPr lang="en-IE" dirty="0" err="1" smtClean="0"/>
              <a:t>Ngadiku</a:t>
            </a:r>
            <a:r>
              <a:rPr lang="en-IE" dirty="0" smtClean="0"/>
              <a:t> Dream Time Walk, Queensland</a:t>
            </a:r>
            <a:endParaRPr lang="en-US" dirty="0"/>
          </a:p>
        </p:txBody>
      </p:sp>
      <p:sp>
        <p:nvSpPr>
          <p:cNvPr id="4" name="Content Placeholder 3"/>
          <p:cNvSpPr>
            <a:spLocks noGrp="1"/>
          </p:cNvSpPr>
          <p:nvPr>
            <p:ph sz="half" idx="2"/>
          </p:nvPr>
        </p:nvSpPr>
        <p:spPr>
          <a:xfrm>
            <a:off x="6607967" y="2667000"/>
            <a:ext cx="4895056" cy="537520"/>
          </a:xfrm>
        </p:spPr>
        <p:txBody>
          <a:bodyPr>
            <a:normAutofit fontScale="92500" lnSpcReduction="20000"/>
          </a:bodyPr>
          <a:lstStyle/>
          <a:p>
            <a:r>
              <a:rPr lang="en-IE" dirty="0" smtClean="0"/>
              <a:t>Great Barrier Reef, Queensland</a:t>
            </a:r>
            <a:endParaRPr lang="en-US" dirty="0"/>
          </a:p>
        </p:txBody>
      </p:sp>
      <p:pic>
        <p:nvPicPr>
          <p:cNvPr id="5" name="Picture 4"/>
          <p:cNvPicPr>
            <a:picLocks noChangeAspect="1"/>
          </p:cNvPicPr>
          <p:nvPr/>
        </p:nvPicPr>
        <p:blipFill>
          <a:blip r:embed="rId2"/>
          <a:stretch>
            <a:fillRect/>
          </a:stretch>
        </p:blipFill>
        <p:spPr>
          <a:xfrm>
            <a:off x="1484311" y="3204519"/>
            <a:ext cx="4338092" cy="2150075"/>
          </a:xfrm>
          <a:prstGeom prst="rect">
            <a:avLst/>
          </a:prstGeom>
        </p:spPr>
      </p:pic>
      <p:pic>
        <p:nvPicPr>
          <p:cNvPr id="6" name="Picture 5"/>
          <p:cNvPicPr>
            <a:picLocks noChangeAspect="1"/>
          </p:cNvPicPr>
          <p:nvPr/>
        </p:nvPicPr>
        <p:blipFill>
          <a:blip r:embed="rId3"/>
          <a:stretch>
            <a:fillRect/>
          </a:stretch>
        </p:blipFill>
        <p:spPr>
          <a:xfrm rot="1129186">
            <a:off x="9219752" y="3365156"/>
            <a:ext cx="2472743" cy="1828800"/>
          </a:xfrm>
          <a:prstGeom prst="rect">
            <a:avLst/>
          </a:prstGeom>
        </p:spPr>
      </p:pic>
      <p:pic>
        <p:nvPicPr>
          <p:cNvPr id="7" name="Picture 6"/>
          <p:cNvPicPr>
            <a:picLocks noChangeAspect="1"/>
          </p:cNvPicPr>
          <p:nvPr/>
        </p:nvPicPr>
        <p:blipFill>
          <a:blip r:embed="rId4"/>
          <a:stretch>
            <a:fillRect/>
          </a:stretch>
        </p:blipFill>
        <p:spPr>
          <a:xfrm rot="20247452">
            <a:off x="5939557" y="4195533"/>
            <a:ext cx="3719726" cy="1837455"/>
          </a:xfrm>
          <a:prstGeom prst="rect">
            <a:avLst/>
          </a:prstGeom>
        </p:spPr>
      </p:pic>
    </p:spTree>
    <p:extLst>
      <p:ext uri="{BB962C8B-B14F-4D97-AF65-F5344CB8AC3E}">
        <p14:creationId xmlns:p14="http://schemas.microsoft.com/office/powerpoint/2010/main" val="11831628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Tourist Attractions</a:t>
            </a:r>
            <a:endParaRPr lang="en-IE" dirty="0"/>
          </a:p>
        </p:txBody>
      </p:sp>
      <p:sp>
        <p:nvSpPr>
          <p:cNvPr id="3" name="Content Placeholder 2"/>
          <p:cNvSpPr>
            <a:spLocks noGrp="1"/>
          </p:cNvSpPr>
          <p:nvPr>
            <p:ph sz="half" idx="1"/>
          </p:nvPr>
        </p:nvSpPr>
        <p:spPr>
          <a:xfrm>
            <a:off x="1484312" y="2666999"/>
            <a:ext cx="4895055" cy="825501"/>
          </a:xfrm>
        </p:spPr>
        <p:txBody>
          <a:bodyPr>
            <a:normAutofit/>
          </a:bodyPr>
          <a:lstStyle/>
          <a:p>
            <a:r>
              <a:rPr lang="en-IE" dirty="0" smtClean="0"/>
              <a:t>Uluru, Northern Territory</a:t>
            </a:r>
            <a:endParaRPr lang="en-IE" dirty="0"/>
          </a:p>
        </p:txBody>
      </p:sp>
      <p:sp>
        <p:nvSpPr>
          <p:cNvPr id="4" name="Content Placeholder 3"/>
          <p:cNvSpPr>
            <a:spLocks noGrp="1"/>
          </p:cNvSpPr>
          <p:nvPr>
            <p:ph sz="half" idx="2"/>
          </p:nvPr>
        </p:nvSpPr>
        <p:spPr>
          <a:xfrm>
            <a:off x="6607967" y="2667000"/>
            <a:ext cx="4895056" cy="825500"/>
          </a:xfrm>
        </p:spPr>
        <p:txBody>
          <a:bodyPr>
            <a:normAutofit/>
          </a:bodyPr>
          <a:lstStyle/>
          <a:p>
            <a:r>
              <a:rPr lang="en-IE" dirty="0" err="1" smtClean="0"/>
              <a:t>Bondi</a:t>
            </a:r>
            <a:r>
              <a:rPr lang="en-IE" dirty="0" smtClean="0"/>
              <a:t> Beach, New South Wales</a:t>
            </a:r>
            <a:endParaRPr lang="en-IE" dirty="0"/>
          </a:p>
        </p:txBody>
      </p:sp>
      <p:sp>
        <p:nvSpPr>
          <p:cNvPr id="6" name="Rectangle 2"/>
          <p:cNvSpPr>
            <a:spLocks noChangeArrowheads="1"/>
          </p:cNvSpPr>
          <p:nvPr/>
        </p:nvSpPr>
        <p:spPr bwMode="auto">
          <a:xfrm>
            <a:off x="6096000" y="3035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7" name="Rectangle 3"/>
          <p:cNvSpPr>
            <a:spLocks noChangeArrowheads="1"/>
          </p:cNvSpPr>
          <p:nvPr/>
        </p:nvSpPr>
        <p:spPr bwMode="auto">
          <a:xfrm>
            <a:off x="6096000" y="5797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p:cNvPicPr>
            <a:picLocks noChangeAspect="1"/>
          </p:cNvPicPr>
          <p:nvPr/>
        </p:nvPicPr>
        <p:blipFill>
          <a:blip r:embed="rId2"/>
          <a:stretch>
            <a:fillRect/>
          </a:stretch>
        </p:blipFill>
        <p:spPr>
          <a:xfrm>
            <a:off x="686462" y="3079749"/>
            <a:ext cx="5295238" cy="2320060"/>
          </a:xfrm>
          <a:prstGeom prst="rect">
            <a:avLst/>
          </a:prstGeom>
        </p:spPr>
      </p:pic>
      <p:pic>
        <p:nvPicPr>
          <p:cNvPr id="8" name="Picture 7"/>
          <p:cNvPicPr>
            <a:picLocks noChangeAspect="1"/>
          </p:cNvPicPr>
          <p:nvPr/>
        </p:nvPicPr>
        <p:blipFill>
          <a:blip r:embed="rId3"/>
          <a:stretch>
            <a:fillRect/>
          </a:stretch>
        </p:blipFill>
        <p:spPr>
          <a:xfrm>
            <a:off x="6207785" y="3079749"/>
            <a:ext cx="5295238" cy="2320060"/>
          </a:xfrm>
          <a:prstGeom prst="rect">
            <a:avLst/>
          </a:prstGeom>
        </p:spPr>
      </p:pic>
    </p:spTree>
    <p:extLst>
      <p:ext uri="{BB962C8B-B14F-4D97-AF65-F5344CB8AC3E}">
        <p14:creationId xmlns:p14="http://schemas.microsoft.com/office/powerpoint/2010/main" val="4149031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Tourist Attractions</a:t>
            </a:r>
            <a:endParaRPr lang="en-IE" dirty="0"/>
          </a:p>
        </p:txBody>
      </p:sp>
      <p:sp>
        <p:nvSpPr>
          <p:cNvPr id="3" name="Content Placeholder 2"/>
          <p:cNvSpPr>
            <a:spLocks noGrp="1"/>
          </p:cNvSpPr>
          <p:nvPr>
            <p:ph idx="1"/>
          </p:nvPr>
        </p:nvSpPr>
        <p:spPr>
          <a:xfrm>
            <a:off x="1484310" y="2667000"/>
            <a:ext cx="10018713" cy="852814"/>
          </a:xfrm>
        </p:spPr>
        <p:txBody>
          <a:bodyPr/>
          <a:lstStyle/>
          <a:p>
            <a:r>
              <a:rPr lang="en-IE" dirty="0" smtClean="0"/>
              <a:t>Sydney Opera House, New South Wales</a:t>
            </a:r>
            <a:endParaRPr lang="en-IE" dirty="0"/>
          </a:p>
        </p:txBody>
      </p:sp>
      <p:pic>
        <p:nvPicPr>
          <p:cNvPr id="4" name="Picture 3"/>
          <p:cNvPicPr>
            <a:picLocks noChangeAspect="1"/>
          </p:cNvPicPr>
          <p:nvPr/>
        </p:nvPicPr>
        <p:blipFill>
          <a:blip r:embed="rId2"/>
          <a:stretch>
            <a:fillRect/>
          </a:stretch>
        </p:blipFill>
        <p:spPr>
          <a:xfrm>
            <a:off x="666322" y="3157547"/>
            <a:ext cx="7322356" cy="2913740"/>
          </a:xfrm>
          <a:prstGeom prst="rect">
            <a:avLst/>
          </a:prstGeom>
        </p:spPr>
      </p:pic>
    </p:spTree>
    <p:extLst>
      <p:ext uri="{BB962C8B-B14F-4D97-AF65-F5344CB8AC3E}">
        <p14:creationId xmlns:p14="http://schemas.microsoft.com/office/powerpoint/2010/main" val="413909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States &amp; Cities</a:t>
            </a:r>
            <a:endParaRPr lang="en-IE" dirty="0"/>
          </a:p>
        </p:txBody>
      </p:sp>
      <p:sp>
        <p:nvSpPr>
          <p:cNvPr id="8" name="Content Placeholder 7"/>
          <p:cNvSpPr>
            <a:spLocks noGrp="1"/>
          </p:cNvSpPr>
          <p:nvPr>
            <p:ph idx="1"/>
          </p:nvPr>
        </p:nvSpPr>
        <p:spPr>
          <a:xfrm>
            <a:off x="1484310" y="2667000"/>
            <a:ext cx="10018713" cy="614820"/>
          </a:xfrm>
        </p:spPr>
        <p:txBody>
          <a:bodyPr/>
          <a:lstStyle/>
          <a:p>
            <a:r>
              <a:rPr lang="en-IE" dirty="0" smtClean="0"/>
              <a:t>Western Australia</a:t>
            </a:r>
            <a:endParaRPr lang="en-IE" dirty="0"/>
          </a:p>
        </p:txBody>
      </p:sp>
      <p:pic>
        <p:nvPicPr>
          <p:cNvPr id="3" name="Picture 2"/>
          <p:cNvPicPr>
            <a:picLocks noChangeAspect="1"/>
          </p:cNvPicPr>
          <p:nvPr/>
        </p:nvPicPr>
        <p:blipFill>
          <a:blip r:embed="rId2"/>
          <a:stretch>
            <a:fillRect/>
          </a:stretch>
        </p:blipFill>
        <p:spPr>
          <a:xfrm>
            <a:off x="6493666" y="2990874"/>
            <a:ext cx="4588564" cy="2833266"/>
          </a:xfrm>
          <a:prstGeom prst="rect">
            <a:avLst/>
          </a:prstGeom>
        </p:spPr>
      </p:pic>
      <p:pic>
        <p:nvPicPr>
          <p:cNvPr id="4" name="Picture 3"/>
          <p:cNvPicPr>
            <a:picLocks noChangeAspect="1"/>
          </p:cNvPicPr>
          <p:nvPr/>
        </p:nvPicPr>
        <p:blipFill>
          <a:blip r:embed="rId3"/>
          <a:stretch>
            <a:fillRect/>
          </a:stretch>
        </p:blipFill>
        <p:spPr>
          <a:xfrm>
            <a:off x="1066799" y="3435707"/>
            <a:ext cx="3868636" cy="1943600"/>
          </a:xfrm>
          <a:prstGeom prst="rect">
            <a:avLst/>
          </a:prstGeom>
        </p:spPr>
      </p:pic>
    </p:spTree>
    <p:extLst>
      <p:ext uri="{BB962C8B-B14F-4D97-AF65-F5344CB8AC3E}">
        <p14:creationId xmlns:p14="http://schemas.microsoft.com/office/powerpoint/2010/main" val="278455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2966</TotalTime>
  <Words>165</Words>
  <Application>Microsoft Office PowerPoint</Application>
  <PresentationFormat>Widescreen</PresentationFormat>
  <Paragraphs>49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Century Gothic</vt:lpstr>
      <vt:lpstr>Vapor Trail</vt:lpstr>
      <vt:lpstr>Australia</vt:lpstr>
      <vt:lpstr>Key Information</vt:lpstr>
      <vt:lpstr>Flags</vt:lpstr>
      <vt:lpstr>Brief History</vt:lpstr>
      <vt:lpstr>Tourist Attractions </vt:lpstr>
      <vt:lpstr>Tourist Attractions</vt:lpstr>
      <vt:lpstr>Tourist Attractions</vt:lpstr>
      <vt:lpstr>Tourist Attractions</vt:lpstr>
      <vt:lpstr>States &amp; Cities</vt:lpstr>
      <vt:lpstr>States &amp; Cities</vt:lpstr>
      <vt:lpstr>States &amp; Cities</vt:lpstr>
      <vt:lpstr>States &amp; Cities</vt:lpstr>
      <vt:lpstr>States &amp; cities</vt:lpstr>
      <vt:lpstr>States &amp; cities</vt:lpstr>
      <vt:lpstr>States &amp; Cities</vt:lpstr>
      <vt:lpstr>Animals</vt:lpstr>
      <vt:lpstr>animals</vt:lpstr>
      <vt:lpstr>animals</vt:lpstr>
      <vt:lpstr>The end</vt:lpstr>
      <vt:lpstr>Seriously the end</vt:lpstr>
      <vt:lpstr>No more after this</vt:lpstr>
    </vt:vector>
  </TitlesOfParts>
  <Company>IMPERIAL TOBACCO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Lee,Tadhg</dc:creator>
  <cp:lastModifiedBy>Lee, Morgan</cp:lastModifiedBy>
  <cp:revision>24</cp:revision>
  <dcterms:created xsi:type="dcterms:W3CDTF">2019-02-13T19:54:37Z</dcterms:created>
  <dcterms:modified xsi:type="dcterms:W3CDTF">2019-02-17T19:20:01Z</dcterms:modified>
</cp:coreProperties>
</file>