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49CE-60F6-44A5-9745-2CB2EF3C9DD5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7C47E-E2EB-4B55-B2A8-F9D94FB1C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7C47E-E2EB-4B55-B2A8-F9D94FB1C1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rollers613.wikispaces.com/destine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uto_in_fic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-heat-planet-solar-system-space-58137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ullmoon2010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ckbrummet.blogspot.com/2013_09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enus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cs.wikispaces.com/Mars+0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ylinks.wikispaces.com/Satur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eptune-planet-solar-system-6753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yonline.org/SolarSystem/PlutoMissions.as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5611-021E-4A35-9CC0-3537209D6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Space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1A1C2-85C1-4231-8E2D-1341C243D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                                  By </a:t>
            </a:r>
            <a:r>
              <a:rPr lang="en-GB" dirty="0" err="1"/>
              <a:t>rihanna,adam</a:t>
            </a:r>
            <a:r>
              <a:rPr lang="en-GB" dirty="0"/>
              <a:t> and </a:t>
            </a:r>
            <a:r>
              <a:rPr lang="en-GB" dirty="0" err="1"/>
              <a:t>muireann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73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6F69-DE0B-4DE1-B683-DCB86E08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Uranus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64F3-1D90-4B62-8584-B0C330E4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Uranus is a planet made of gas and is tipped on its side.</a:t>
            </a:r>
          </a:p>
          <a:p>
            <a:r>
              <a:rPr lang="en-GB" dirty="0"/>
              <a:t>It was discovered in 1781 after the invention of telescopes.</a:t>
            </a:r>
          </a:p>
          <a:p>
            <a:r>
              <a:rPr lang="en-GB" dirty="0"/>
              <a:t>Uranus has 15 moons.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8D9F3-A65A-49D9-A035-6DF9C1359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99093" y="3429000"/>
            <a:ext cx="3717273" cy="29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ADFA-D083-4529-9CB9-C1E5939B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EBE4-0A94-4904-93C8-8F57F96B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Pluto is the farthest planet from the sun.</a:t>
            </a:r>
          </a:p>
          <a:p>
            <a:r>
              <a:rPr lang="en-GB" dirty="0"/>
              <a:t>It is made of ice and rock.</a:t>
            </a:r>
          </a:p>
          <a:p>
            <a:r>
              <a:rPr lang="en-GB" dirty="0"/>
              <a:t>It was discovered in 1930.</a:t>
            </a:r>
          </a:p>
          <a:p>
            <a:r>
              <a:rPr lang="en-GB" dirty="0"/>
              <a:t>Pluto has 1 moon.</a:t>
            </a:r>
          </a:p>
          <a:p>
            <a:r>
              <a:rPr lang="en-GB" dirty="0"/>
              <a:t>It takes Pluto 248 of our years to orbit the Sun.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1B365-0F6D-4BAB-8BCB-B69AE6E7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74859" y="4370294"/>
            <a:ext cx="2891118" cy="22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B2A5-2F00-49DF-AF42-866468C3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53B3-E10E-4E82-A354-6CAFEB8E2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Sun’s core is around 15 million degrees Celsius.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 is over one million times bigger than the earth and 300,000 times heavier.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Sun has a staggeringly powerful gravity force which pulls the planets in in space towards itself.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Sun is 150 million </a:t>
            </a:r>
            <a:r>
              <a:rPr lang="en-GB" dirty="0" smtClean="0"/>
              <a:t>km/away </a:t>
            </a:r>
            <a:r>
              <a:rPr lang="en-GB" dirty="0"/>
              <a:t>from the earth.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 takes the Sun’s light just over 8 minutes to actually reach the earth.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EDBA-1696-4FD4-9C5E-F8664A41B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88889" y="4946596"/>
            <a:ext cx="3886200" cy="16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F02A-85F2-48DF-9420-D3F7E3E2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Mercury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D592-D543-4033-B603-F6EA4143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Mercury is the planet closest to the Sun.</a:t>
            </a:r>
          </a:p>
          <a:p>
            <a:r>
              <a:rPr lang="en-GB" dirty="0" smtClean="0"/>
              <a:t>It takes </a:t>
            </a:r>
            <a:r>
              <a:rPr lang="en-GB" dirty="0"/>
              <a:t>88 days to orbit the Sun.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C19F3-D676-4641-8758-B8729EFD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41524" y="3645306"/>
            <a:ext cx="4158037" cy="30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7C26-195F-4376-A307-DD0446B9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BF6C-BF53-40EF-A4DD-21524761D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earth is the largest of the four rocky planets. It is made of several layers.</a:t>
            </a:r>
          </a:p>
          <a:p>
            <a:r>
              <a:rPr lang="en-GB" i="1" dirty="0"/>
              <a:t>The</a:t>
            </a:r>
            <a:r>
              <a:rPr lang="en-GB" dirty="0"/>
              <a:t> core is at the centre. Outside the core is the mantle, and the surface is called the crust.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B656C-7B1E-4148-A4DF-85FFCCA43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90427" y="3863148"/>
            <a:ext cx="4957482" cy="28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A954-BA3C-4A87-8FF4-582BF5FA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C387-9B7D-4E51-A9C0-C95B3F8F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Venus is often called our twin planet because it is very similar in size to the earth, but it is waterless.</a:t>
            </a:r>
          </a:p>
          <a:p>
            <a:r>
              <a:rPr lang="en-GB" dirty="0"/>
              <a:t>It is also know as the evening star because it is often the first star we see shining in the sky as darkness falls.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B52DA-F60F-410A-AF44-1C96AA64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53941" y="3989818"/>
            <a:ext cx="3227293" cy="24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DADB-1F24-471C-89FA-BF298BB3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F0C1-87CB-4F46-9F37-6DEA117A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planet is known as the Red Planet because of its colour.</a:t>
            </a:r>
          </a:p>
          <a:p>
            <a:r>
              <a:rPr lang="en-GB" dirty="0"/>
              <a:t>Mars is a rocky planet with two small moons.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F0167-69A2-4B44-83B9-2CFEB905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04273" y="3703320"/>
            <a:ext cx="3049493" cy="28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E59E-5613-4E63-82B8-54C5AC8B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2E822-3E95-42A5-BB32-E05C0416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Saturn is the second </a:t>
            </a:r>
            <a:r>
              <a:rPr lang="en-GB" dirty="0" smtClean="0"/>
              <a:t>largest planet </a:t>
            </a:r>
            <a:r>
              <a:rPr lang="en-GB" dirty="0"/>
              <a:t>and it has at least 18 moons.</a:t>
            </a:r>
          </a:p>
          <a:p>
            <a:r>
              <a:rPr lang="en-GB" dirty="0"/>
              <a:t>Bright shining rings surround this gas planet.</a:t>
            </a:r>
          </a:p>
          <a:p>
            <a:r>
              <a:rPr lang="en-GB" dirty="0"/>
              <a:t>It is the lightest of all the planets.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7C38E-8C11-45EF-A0E6-6F5519B9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6454587" y="3253443"/>
            <a:ext cx="4715433" cy="3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D272-87F0-4917-84D8-8D862005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Neptune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2FAE-20FB-44E5-930C-8CDD20EC8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Neptune is a blue planet with white clouds.</a:t>
            </a:r>
          </a:p>
          <a:p>
            <a:r>
              <a:rPr lang="en-GB" dirty="0"/>
              <a:t>Methane gas creates its blue colour.</a:t>
            </a:r>
          </a:p>
          <a:p>
            <a:r>
              <a:rPr lang="en-GB" dirty="0"/>
              <a:t>Neptune was discovered in </a:t>
            </a:r>
            <a:r>
              <a:rPr lang="en-GB" dirty="0" smtClean="0"/>
              <a:t>1846. </a:t>
            </a:r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has 8 moons.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49075-6486-42E9-8948-A2AB57995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34835" y="371138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BEFA-CBF5-4D1D-BEEE-021A4636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Jupiter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A046-F1B2-4280-BC50-752F99D5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Jupiter is the largest planet in our solar system.</a:t>
            </a:r>
          </a:p>
          <a:p>
            <a:r>
              <a:rPr lang="en-GB" dirty="0"/>
              <a:t>Jupiter is a gas planet with 16 moons of its own.</a:t>
            </a:r>
          </a:p>
          <a:p>
            <a:r>
              <a:rPr lang="en-GB" dirty="0"/>
              <a:t>It spins 30 times faster than the Earth.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835C8-62CC-4761-B168-DC9701EBE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4046444"/>
            <a:ext cx="4114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257</TotalTime>
  <Words>374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Space </vt:lpstr>
      <vt:lpstr>The Sun</vt:lpstr>
      <vt:lpstr>Mercury</vt:lpstr>
      <vt:lpstr>Earth</vt:lpstr>
      <vt:lpstr>Venus</vt:lpstr>
      <vt:lpstr>Mars</vt:lpstr>
      <vt:lpstr>Saturn</vt:lpstr>
      <vt:lpstr>Neptune</vt:lpstr>
      <vt:lpstr>Jupiter</vt:lpstr>
      <vt:lpstr>Uranus</vt:lpstr>
      <vt:lpstr>Pluto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geashill</dc:creator>
  <cp:lastModifiedBy>Micheal Hyland</cp:lastModifiedBy>
  <cp:revision>15</cp:revision>
  <dcterms:created xsi:type="dcterms:W3CDTF">2017-11-10T13:50:30Z</dcterms:created>
  <dcterms:modified xsi:type="dcterms:W3CDTF">2017-11-17T15:15:07Z</dcterms:modified>
</cp:coreProperties>
</file>